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56" r:id="rId9"/>
    <p:sldId id="257" r:id="rId10"/>
    <p:sldId id="258" r:id="rId11"/>
    <p:sldId id="259" r:id="rId12"/>
    <p:sldId id="260" r:id="rId13"/>
    <p:sldId id="261" r:id="rId14"/>
  </p:sldIdLst>
  <p:sldSz cx="14630400" cy="8229600"/>
  <p:notesSz cx="8229600" cy="14630400"/>
  <p:embeddedFontLst>
    <p:embeddedFont>
      <p:font typeface="Cabin" panose="020B0604020202020204" charset="0"/>
      <p:regular r:id="rId16"/>
    </p:embeddedFont>
    <p:embeddedFont>
      <p:font typeface="Overpass Light" panose="020B0604020202020204" charset="0"/>
      <p:regular r:id="rId17"/>
    </p:embeddedFont>
    <p:embeddedFont>
      <p:font typeface="Unbounde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5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184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7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728" y="2739"/>
            <a:ext cx="7683341" cy="4498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650"/>
              </a:lnSpc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</a:rPr>
              <a:t>Key Features and Technologies for Online Examination Platform</a:t>
            </a:r>
          </a:p>
        </p:txBody>
      </p:sp>
      <p:sp>
        <p:nvSpPr>
          <p:cNvPr id="4" name="Text 1"/>
          <p:cNvSpPr/>
          <p:nvPr/>
        </p:nvSpPr>
        <p:spPr>
          <a:xfrm>
            <a:off x="6224349" y="5949196"/>
            <a:ext cx="7683341" cy="1335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This presentation outlines essential features and technologies that comprise a robust online examination platform, designed for efficient learning and assessment. The platform leverages modern technologies to deliver a seamless user experience, facilitate secure assessments, and provide valuable insights.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1824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Weaknesses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20547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High Development Cost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3760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Developing and maintaining a sophisticated platform with advanced ML capabilities can be costly.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420547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Complexity in ML Model Training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63760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Training and optimizing ML models for accurate exam conversion requires significant time, resources, and expertise.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420547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Technical Support Requirement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63760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platform may require dedicated technical support to address user issues, resolve technical glitches, and ensure smooth operation.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467" y="569714"/>
            <a:ext cx="4861084" cy="607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Opportunities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467" y="1487091"/>
            <a:ext cx="516493" cy="5164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9467" y="2210157"/>
            <a:ext cx="3694033" cy="607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Growing Demand for Online Education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209467" y="2941558"/>
            <a:ext cx="3694033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increasing popularity of online learning creates a substantial market for efficient and reliable online examination platforms.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3300" y="1487091"/>
            <a:ext cx="516493" cy="5164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3300" y="2210157"/>
            <a:ext cx="2430542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Global Reach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0213300" y="2637830"/>
            <a:ext cx="3694033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platform can expand its reach globally, catering to diverse educational institutions and learners worldwide.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467" y="4883348"/>
            <a:ext cx="516493" cy="5164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9467" y="5606415"/>
            <a:ext cx="3694033" cy="607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Partnerships with Educational Institutions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209467" y="6337816"/>
            <a:ext cx="3694033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Collaborating with universities, colleges, and other educational institutions can expand the platform's user base and market reach.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3300" y="4883348"/>
            <a:ext cx="516493" cy="51649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3300" y="5606415"/>
            <a:ext cx="3127891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AI/ML Advancements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0213300" y="6034088"/>
            <a:ext cx="3694033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Continued advancements in artificial intelligence and machine learning can enhance the platform's functionality and create new opportunities.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612" y="763905"/>
            <a:ext cx="4737378" cy="592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Threats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04612" y="1657945"/>
            <a:ext cx="7734776" cy="5807631"/>
          </a:xfrm>
          <a:prstGeom prst="roundRect">
            <a:avLst>
              <a:gd name="adj" fmla="val 52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12232" y="1665565"/>
            <a:ext cx="7719536" cy="9008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13567" y="1793915"/>
            <a:ext cx="3453289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Competition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777145" y="1793915"/>
            <a:ext cx="3453289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Existing online examination platforms and new entrants pose competition.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12232" y="2566392"/>
            <a:ext cx="7719536" cy="12228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913567" y="2694742"/>
            <a:ext cx="3453289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Privacy Regulations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777145" y="2694742"/>
            <a:ext cx="3453289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Stringent data privacy regulations require strict compliance to ensure data security and user trust.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12232" y="3789283"/>
            <a:ext cx="7719536" cy="12228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13567" y="3917633"/>
            <a:ext cx="3453289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Technical Failures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777145" y="3917633"/>
            <a:ext cx="3453289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System outages or technical malfunctions can disrupt operations and damage the platform's reputation.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12232" y="5012174"/>
            <a:ext cx="7719536" cy="12228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913567" y="5140523"/>
            <a:ext cx="3453289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Cybersecurity Risks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4777145" y="5140523"/>
            <a:ext cx="3453289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breaches and cyberattacks pose threats to user data and the platform's security.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12232" y="6235065"/>
            <a:ext cx="7719536" cy="12228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913567" y="6363414"/>
            <a:ext cx="3453289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Resistance to Change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4777145" y="6363414"/>
            <a:ext cx="3453289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Some individuals and institutions may be hesitant to adopt new technologies, hindering platform adoption.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024" y="448866"/>
            <a:ext cx="7390924" cy="479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Suggestions for Implementation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4" y="1254919"/>
            <a:ext cx="815697" cy="13051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31394" y="1418034"/>
            <a:ext cx="3037523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Leverage Kaggle Datasets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1631394" y="1755815"/>
            <a:ext cx="1242798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Utilize publicly available datasets to train and improve the accuracy of ML models for exam conversion.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24" y="2560082"/>
            <a:ext cx="815697" cy="13051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31394" y="2723198"/>
            <a:ext cx="2923818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Focus on User Experience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631394" y="3060978"/>
            <a:ext cx="1242798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Prioritize user-friendliness, accessibility, and seamless navigation to enhance user satisfaction.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24" y="3865245"/>
            <a:ext cx="815697" cy="13051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31394" y="4028361"/>
            <a:ext cx="4148495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Robust Testing and Feedback Loops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631394" y="4366141"/>
            <a:ext cx="1242798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Conduct rigorous testing and gather user feedback to identify areas for improvement and ensure platform reliability.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024" y="5170408"/>
            <a:ext cx="815697" cy="130516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31394" y="5333524"/>
            <a:ext cx="2262783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Marketing Strategy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1631394" y="5671304"/>
            <a:ext cx="1242798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 a comprehensive marketing strategy to promote the platform's features and benefits to target audiences.</a:t>
            </a:r>
            <a:endParaRPr lang="en-US" sz="12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24" y="6475571"/>
            <a:ext cx="815697" cy="130516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31394" y="6638687"/>
            <a:ext cx="2394823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Support and Training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1631394" y="6976467"/>
            <a:ext cx="1242798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 comprehensive support and training resources for both users and administrators to facilitate seamless adoption.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2519"/>
            <a:ext cx="63371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>
                    <a:lumMod val="95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1. User Management</a:t>
            </a:r>
            <a:endParaRPr lang="en-US" sz="4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4066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68904" y="2491621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40661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>
                    <a:lumMod val="95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User Registration &amp; Login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325135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95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Streamlined user registration and login processes allow for easy access to platform features.</a:t>
            </a: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71867" y="24066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20814" y="2491621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40661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>
                    <a:lumMod val="95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Profile Creation &amp; Management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08983" y="32513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95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Users can create personalized profiles, update their information, and manage their account settings.</a:t>
            </a: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55478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426279" y="5632847"/>
            <a:ext cx="2181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47836"/>
            <a:ext cx="42492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>
                    <a:lumMod val="95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Role-Based Access Control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6" y="6038255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95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Role-based access control ensures appropriate permissions for students and instructors, promoting secure and efficient platform use.</a:t>
            </a: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479" y="496610"/>
            <a:ext cx="7883842" cy="1125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chemeClr val="bg1">
                    <a:lumMod val="95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2. Course Registration &amp; Management</a:t>
            </a:r>
            <a:endParaRPr lang="en-US" sz="35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375083" y="1891784"/>
            <a:ext cx="22860" cy="5841206"/>
          </a:xfrm>
          <a:prstGeom prst="roundRect">
            <a:avLst>
              <a:gd name="adj" fmla="val 330756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6566178" y="2285405"/>
            <a:ext cx="630079" cy="22860"/>
          </a:xfrm>
          <a:prstGeom prst="roundRect">
            <a:avLst>
              <a:gd name="adj" fmla="val 330756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6183987" y="2094309"/>
            <a:ext cx="405051" cy="405051"/>
          </a:xfrm>
          <a:prstGeom prst="roundRect">
            <a:avLst>
              <a:gd name="adj" fmla="val 1866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6333768" y="2161818"/>
            <a:ext cx="105370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376636" y="2071807"/>
            <a:ext cx="3159562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chemeClr val="bg1">
                    <a:lumMod val="95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Course Creation &amp; Editing</a:t>
            </a: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7376636" y="2461022"/>
            <a:ext cx="662368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Instructors create and edit courses, adding sections, lessons, and rich multimedia content.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6566178" y="3790712"/>
            <a:ext cx="630079" cy="22860"/>
          </a:xfrm>
          <a:prstGeom prst="roundRect">
            <a:avLst>
              <a:gd name="adj" fmla="val 330756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hape 8"/>
          <p:cNvSpPr/>
          <p:nvPr/>
        </p:nvSpPr>
        <p:spPr>
          <a:xfrm>
            <a:off x="6183987" y="3599617"/>
            <a:ext cx="405051" cy="405051"/>
          </a:xfrm>
          <a:prstGeom prst="roundRect">
            <a:avLst>
              <a:gd name="adj" fmla="val 1866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6302216" y="3667125"/>
            <a:ext cx="168473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376636" y="3577114"/>
            <a:ext cx="3868698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chemeClr val="bg1">
                    <a:lumMod val="95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Sections &amp; Lesson Organization</a:t>
            </a: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7376636" y="3966329"/>
            <a:ext cx="662368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Courses are structured with logical sections and lessons, providing a clear path for learners.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566178" y="5296019"/>
            <a:ext cx="630079" cy="22860"/>
          </a:xfrm>
          <a:prstGeom prst="roundRect">
            <a:avLst>
              <a:gd name="adj" fmla="val 330756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183987" y="5104924"/>
            <a:ext cx="405051" cy="405051"/>
          </a:xfrm>
          <a:prstGeom prst="roundRect">
            <a:avLst>
              <a:gd name="adj" fmla="val 1866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ext 14"/>
          <p:cNvSpPr/>
          <p:nvPr/>
        </p:nvSpPr>
        <p:spPr>
          <a:xfrm>
            <a:off x="6299954" y="5172432"/>
            <a:ext cx="173117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376636" y="5082421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chemeClr val="bg1">
                    <a:lumMod val="95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Content Upload</a:t>
            </a: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Text 16"/>
          <p:cNvSpPr/>
          <p:nvPr/>
        </p:nvSpPr>
        <p:spPr>
          <a:xfrm>
            <a:off x="7376636" y="5471636"/>
            <a:ext cx="662368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Instructors upload a variety of content formats, including text, images, videos, and interactive assessments.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566178" y="6801326"/>
            <a:ext cx="630079" cy="22860"/>
          </a:xfrm>
          <a:prstGeom prst="roundRect">
            <a:avLst>
              <a:gd name="adj" fmla="val 330756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Shape 18"/>
          <p:cNvSpPr/>
          <p:nvPr/>
        </p:nvSpPr>
        <p:spPr>
          <a:xfrm>
            <a:off x="6183987" y="6610231"/>
            <a:ext cx="405051" cy="405051"/>
          </a:xfrm>
          <a:prstGeom prst="roundRect">
            <a:avLst>
              <a:gd name="adj" fmla="val 1866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 19"/>
          <p:cNvSpPr/>
          <p:nvPr/>
        </p:nvSpPr>
        <p:spPr>
          <a:xfrm>
            <a:off x="6290548" y="6677739"/>
            <a:ext cx="191929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7376636" y="6587728"/>
            <a:ext cx="3951446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chemeClr val="bg1">
                    <a:lumMod val="95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Course Scheduling &amp; Enrollment</a:t>
            </a: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 21"/>
          <p:cNvSpPr/>
          <p:nvPr/>
        </p:nvSpPr>
        <p:spPr>
          <a:xfrm>
            <a:off x="7376636" y="6976943"/>
            <a:ext cx="662368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Courses can be scheduled, allowing students to register and enroll at designated times.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8135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>
                    <a:lumMod val="95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3. Payment &amp; Subscription</a:t>
            </a:r>
            <a:endParaRPr lang="en-US" sz="4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>
                    <a:lumMod val="95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UPI Integration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21969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95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UPI integration enables seamless and secure payment processing for Indian users.</a:t>
            </a: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63855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>
                    <a:lumMod val="95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Subscription &amp; Plan Pricing Models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95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Flexible subscription and plan pricing models cater to different user needs and budgets.</a:t>
            </a: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63855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>
                    <a:lumMod val="95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Payment Processing &amp; Receipt Generation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95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 platform handles payment processing, generating receipts for successful transactions.</a:t>
            </a: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493" y="757595"/>
            <a:ext cx="7663815" cy="13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chemeClr val="bg1">
                    <a:lumMod val="95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4. Learning Management System (LMS)</a:t>
            </a:r>
            <a:endParaRPr lang="en-US" sz="415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493" y="2396609"/>
            <a:ext cx="1057394" cy="16917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1069" y="2608064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chemeClr val="bg1">
                    <a:lumMod val="95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Content Delivery</a:t>
            </a:r>
            <a:endParaRPr lang="en-US" sz="2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7601069" y="3065264"/>
            <a:ext cx="6289238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chemeClr val="bg1">
                    <a:lumMod val="95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 LMS delivers various content formats, including quizzes, text, and videos, for interactive learning experiences.</a:t>
            </a:r>
            <a:endParaRPr lang="en-US" sz="165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493" y="4088368"/>
            <a:ext cx="1057394" cy="16917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1069" y="4299823"/>
            <a:ext cx="4772025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chemeClr val="bg1">
                    <a:lumMod val="95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Progression Tracking &amp; Reporting</a:t>
            </a:r>
            <a:endParaRPr lang="en-US" sz="2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7601069" y="4757023"/>
            <a:ext cx="6289238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chemeClr val="bg1">
                    <a:lumMod val="95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 platform tracks user progress through courses, providing valuable insights and reports.</a:t>
            </a:r>
            <a:endParaRPr lang="en-US" sz="165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6493" y="5780127"/>
            <a:ext cx="1057394" cy="16917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1069" y="5991582"/>
            <a:ext cx="325755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chemeClr val="bg1">
                    <a:lumMod val="95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Certificate Generation</a:t>
            </a:r>
            <a:endParaRPr lang="en-US" sz="2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7601069" y="6448782"/>
            <a:ext cx="6289238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chemeClr val="bg1">
                    <a:lumMod val="95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Upon successful completion, users receive digital certificates acknowledging their achievements.</a:t>
            </a:r>
            <a:endParaRPr lang="en-US" sz="165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7072"/>
            <a:ext cx="73277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>
                    <a:lumMod val="95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5. Analytics &amp; Reporting</a:t>
            </a:r>
            <a:endParaRPr lang="en-US" sz="44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86013"/>
            <a:ext cx="7556421" cy="4506516"/>
          </a:xfrm>
          <a:prstGeom prst="roundRect">
            <a:avLst>
              <a:gd name="adj" fmla="val 21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801410" y="2393633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253734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95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User Analytics</a:t>
            </a: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4802624" y="2537341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95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Tracks user engagement, activity, and progress within the platform.</a:t>
            </a: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3769757"/>
            <a:ext cx="7541181" cy="17390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224" y="391346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95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Course Performance Metrics</a:t>
            </a: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4802624" y="3913465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95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Provides insights into course completion rates, student engagement, and overall effectiveness.</a:t>
            </a: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hape 8"/>
          <p:cNvSpPr/>
          <p:nvPr/>
        </p:nvSpPr>
        <p:spPr>
          <a:xfrm>
            <a:off x="801410" y="5508784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565249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95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Revenue &amp; Sales Reports</a:t>
            </a: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02624" y="5652492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95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Generates reports on revenue generated, subscription models, and sales performance.</a:t>
            </a: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787" y="959048"/>
            <a:ext cx="6061710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6. Technology Stack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87" y="1981438"/>
            <a:ext cx="552688" cy="5526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787" y="2755106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Frontend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3787" y="3233142"/>
            <a:ext cx="3632359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 user-friendly interface built with modern technologies, providing a seamless experience.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735" y="1981438"/>
            <a:ext cx="552688" cy="5526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7735" y="2755106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Backend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7735" y="3233142"/>
            <a:ext cx="3632478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 backend handles data processing, user authentication, and communication with the database.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787" y="4957524"/>
            <a:ext cx="552688" cy="5526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3787" y="5731193"/>
            <a:ext cx="3068955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Cloud Infrastructure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3787" y="6209228"/>
            <a:ext cx="3632359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Utilizes cloud services for scalability, reliability, and secure data storage.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735" y="4957524"/>
            <a:ext cx="552688" cy="5526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7735" y="5731193"/>
            <a:ext cx="3606998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Security Considerations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4737735" y="6209228"/>
            <a:ext cx="3632478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Comprehensive security measures are implemented to protect user data and ensure platform integrity.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3587"/>
            <a:ext cx="7468553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SWOT Analysis for Online Examination Website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531876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SWOT analysis explores the strengths, weaknesses, opportunities, and threats associated with an online examination website that incorporates machine learning for offline-to-online exam conversion.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6754892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4" y="6762512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6737033"/>
            <a:ext cx="212359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vasim biradar</a:t>
            </a:r>
            <a:endParaRPr lang="en-US" sz="2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850" y="653653"/>
            <a:ext cx="5011460" cy="626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Strengths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31850" y="1839039"/>
            <a:ext cx="479108" cy="479108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00562" y="1928217"/>
            <a:ext cx="141684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923842" y="1839039"/>
            <a:ext cx="3028117" cy="626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Comprehensive Functionality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923842" y="2593300"/>
            <a:ext cx="3028117" cy="2044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platform offers a wide range of features, including question creation, exam scheduling, result analysis, and detailed reporting, catering to various educational needs.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4842" y="1839039"/>
            <a:ext cx="479108" cy="479108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285690" y="1928217"/>
            <a:ext cx="237292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0856833" y="1839039"/>
            <a:ext cx="3028117" cy="626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Innovative ML Integration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856833" y="2593300"/>
            <a:ext cx="3028117" cy="2044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Machine learning algorithms enhance the website's functionality by automating tasks such as question generation, plagiarism detection, and exam difficulty adjustment.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1850" y="5090279"/>
            <a:ext cx="479108" cy="479108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350437" y="5179457"/>
            <a:ext cx="241816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6923842" y="5090279"/>
            <a:ext cx="2505670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Scalability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923842" y="5531287"/>
            <a:ext cx="3028117" cy="2044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platform is designed to handle a high volume of users and exams without compromising performance, ensuring efficient and reliable operation.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10164842" y="5090279"/>
            <a:ext cx="479108" cy="479108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10283666" y="5179457"/>
            <a:ext cx="241459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0856833" y="5090279"/>
            <a:ext cx="3028117" cy="626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User-Friendly Interface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0856833" y="5844540"/>
            <a:ext cx="3028117" cy="136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intuitive and accessible user interface provides a smooth and enjoyable experience for both test takers and administrators.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933</Words>
  <Application>Microsoft Office PowerPoint</Application>
  <PresentationFormat>Custom</PresentationFormat>
  <Paragraphs>122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Unbounded</vt:lpstr>
      <vt:lpstr>Syne Bold</vt:lpstr>
      <vt:lpstr>Overpass Light</vt:lpstr>
      <vt:lpstr>Cabin Bold</vt:lpstr>
      <vt:lpstr>Cabin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Vasim biradar</cp:lastModifiedBy>
  <cp:revision>3</cp:revision>
  <dcterms:created xsi:type="dcterms:W3CDTF">2024-12-02T17:34:23Z</dcterms:created>
  <dcterms:modified xsi:type="dcterms:W3CDTF">2024-12-02T18:40:24Z</dcterms:modified>
</cp:coreProperties>
</file>